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7C306-766A-4771-A7BC-402B265AD26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atterns-lines-light-bright-5120x20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5"/>
            <a:ext cx="7772400" cy="233412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Подача заявлений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5637245"/>
            <a:ext cx="6400800" cy="864096"/>
          </a:xfrm>
        </p:spPr>
        <p:txBody>
          <a:bodyPr/>
          <a:lstStyle/>
          <a:p>
            <a:r>
              <a:rPr lang="ru-RU" dirty="0" smtClean="0"/>
              <a:t>МБОУ «</a:t>
            </a:r>
            <a:r>
              <a:rPr lang="ru-RU" dirty="0" err="1" smtClean="0"/>
              <a:t>Верхнелащинская</a:t>
            </a:r>
            <a:r>
              <a:rPr lang="ru-RU" smtClean="0"/>
              <a:t> ООШ»</a:t>
            </a: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Обязательные требования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Родители смогут подать заявление на приём в учреждение ТОЛЬКО через портал </a:t>
            </a:r>
            <a:r>
              <a:rPr lang="ru-RU" dirty="0" err="1"/>
              <a:t>Госуслуг</a:t>
            </a:r>
            <a:r>
              <a:rPr lang="ru-RU" dirty="0"/>
              <a:t> </a:t>
            </a:r>
            <a:r>
              <a:rPr lang="ru-RU" dirty="0" smtClean="0"/>
              <a:t>РТ </a:t>
            </a:r>
            <a:r>
              <a:rPr lang="en-US" dirty="0" smtClean="0"/>
              <a:t> </a:t>
            </a:r>
            <a:r>
              <a:rPr lang="en-US" dirty="0"/>
              <a:t>(http://uslugi.tatar.ru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ru-RU" dirty="0"/>
              <a:t>и ТОЛЬКО имея привязку </a:t>
            </a:r>
            <a:r>
              <a:rPr lang="ru-RU" dirty="0" smtClean="0"/>
              <a:t>к ЕСИА учётной записи 2 уровня.</a:t>
            </a: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261725"/>
            <a:ext cx="5760475" cy="5335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71800" y="2756926"/>
            <a:ext cx="5328592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Вводим номер телефона и пароль для входа в личный кабинет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 стрелкой 7"/>
          <p:cNvCxnSpPr>
            <a:stCxn id="6" idx="0"/>
          </p:cNvCxnSpPr>
          <p:nvPr/>
        </p:nvCxnSpPr>
        <p:spPr>
          <a:xfrm flipV="1">
            <a:off x="5436096" y="1892829"/>
            <a:ext cx="1296144" cy="864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305298"/>
            <a:ext cx="5810769" cy="5292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771800" y="2276872"/>
            <a:ext cx="537012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 личном кабинете выбираем кнопку Образование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7" name="Прямая со стрелкой 6"/>
          <p:cNvCxnSpPr>
            <a:stCxn id="5" idx="2"/>
          </p:cNvCxnSpPr>
          <p:nvPr/>
        </p:nvCxnSpPr>
        <p:spPr>
          <a:xfrm>
            <a:off x="5456862" y="2646204"/>
            <a:ext cx="1347386" cy="14548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1600200"/>
            <a:ext cx="6435855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600200"/>
            <a:ext cx="6279866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412776"/>
            <a:ext cx="5544616" cy="5040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508787"/>
            <a:ext cx="5688632" cy="4991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73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Подача заявлений</vt:lpstr>
      <vt:lpstr>Обязательные требования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valera</dc:creator>
  <cp:lastModifiedBy>Ильсэяр</cp:lastModifiedBy>
  <cp:revision>18</cp:revision>
  <dcterms:created xsi:type="dcterms:W3CDTF">2016-01-26T16:04:56Z</dcterms:created>
  <dcterms:modified xsi:type="dcterms:W3CDTF">2021-02-09T10:55:00Z</dcterms:modified>
</cp:coreProperties>
</file>